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M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aken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van een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verslag over een hydraulisch systeem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Overig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Lettertype:</a:t>
            </a:r>
          </a:p>
          <a:p>
            <a:pPr marL="0" indent="0">
              <a:buNone/>
            </a:pPr>
            <a:r>
              <a:rPr lang="nl-NL" dirty="0" err="1" smtClean="0"/>
              <a:t>Arial</a:t>
            </a:r>
            <a:r>
              <a:rPr lang="nl-NL" dirty="0" smtClean="0"/>
              <a:t> of </a:t>
            </a:r>
            <a:r>
              <a:rPr lang="nl-NL" dirty="0" err="1" smtClean="0"/>
              <a:t>Calibri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smtClean="0"/>
              <a:t>(of in overleg met de docent)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Lettergrootte:</a:t>
            </a:r>
          </a:p>
          <a:p>
            <a:pPr marL="0" indent="0">
              <a:buNone/>
            </a:pPr>
            <a:r>
              <a:rPr lang="nl-NL" dirty="0" smtClean="0"/>
              <a:t>11 </a:t>
            </a:r>
          </a:p>
          <a:p>
            <a:pPr marL="0" indent="0">
              <a:buNone/>
            </a:pPr>
            <a:r>
              <a:rPr lang="nl-NL" dirty="0" smtClean="0"/>
              <a:t>(Kopjes mag lettergrootte 14)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functionele afbeeldingen.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Overig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gebruik van de checklist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Let op de uiterste </a:t>
            </a:r>
            <a:r>
              <a:rPr lang="nl-NL" dirty="0" smtClean="0"/>
              <a:t>inleverdatum is zondag 14 april 24.00 uur!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Gebruik de spellingscontrole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Laat je verslag door iemand nalezen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0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En als laatste…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Veel succes met het maken van je verslag.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Voor vragen kun je altijd bij </a:t>
            </a:r>
            <a:r>
              <a:rPr lang="nl-NL" dirty="0" smtClean="0"/>
              <a:t>de docent </a:t>
            </a:r>
            <a:r>
              <a:rPr lang="nl-NL" dirty="0" smtClean="0"/>
              <a:t>terecht</a:t>
            </a:r>
            <a:r>
              <a:rPr lang="nl-NL" dirty="0" smtClean="0"/>
              <a:t>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9080"/>
            <a:ext cx="28479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Het voorblad ziet er aantrekkelijk uit.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 het voorblad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thema / onderwerp van het verslag</a:t>
            </a:r>
          </a:p>
          <a:p>
            <a:r>
              <a:rPr lang="nl-NL" dirty="0"/>
              <a:t>aantrekkelijke </a:t>
            </a:r>
            <a:r>
              <a:rPr lang="nl-NL" dirty="0" smtClean="0"/>
              <a:t>afbeelding</a:t>
            </a:r>
          </a:p>
          <a:p>
            <a:r>
              <a:rPr lang="nl-NL" dirty="0"/>
              <a:t>naam en klas</a:t>
            </a:r>
          </a:p>
          <a:p>
            <a:r>
              <a:rPr lang="nl-NL" dirty="0" smtClean="0"/>
              <a:t>datum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1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Titelblad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Op het titelblad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</a:t>
            </a:r>
            <a:r>
              <a:rPr lang="nl-NL" dirty="0" smtClean="0"/>
              <a:t>itel (eventueel ondertitel)</a:t>
            </a:r>
          </a:p>
          <a:p>
            <a:r>
              <a:rPr lang="nl-NL" dirty="0" smtClean="0"/>
              <a:t>naam</a:t>
            </a:r>
          </a:p>
          <a:p>
            <a:r>
              <a:rPr lang="nl-NL" dirty="0" err="1"/>
              <a:t>l</a:t>
            </a:r>
            <a:r>
              <a:rPr lang="nl-NL" dirty="0" err="1" smtClean="0"/>
              <a:t>eerlingnummer</a:t>
            </a:r>
            <a:endParaRPr lang="nl-NL" dirty="0" smtClean="0"/>
          </a:p>
          <a:p>
            <a:r>
              <a:rPr lang="nl-NL" dirty="0"/>
              <a:t>k</a:t>
            </a:r>
            <a:r>
              <a:rPr lang="nl-NL" dirty="0" smtClean="0"/>
              <a:t>las</a:t>
            </a:r>
          </a:p>
          <a:p>
            <a:r>
              <a:rPr lang="nl-NL" dirty="0"/>
              <a:t>n</a:t>
            </a:r>
            <a:r>
              <a:rPr lang="nl-NL" dirty="0" smtClean="0"/>
              <a:t>aam docent</a:t>
            </a:r>
          </a:p>
          <a:p>
            <a:r>
              <a:rPr lang="nl-NL" dirty="0"/>
              <a:t>v</a:t>
            </a:r>
            <a:r>
              <a:rPr lang="nl-NL" dirty="0" smtClean="0"/>
              <a:t>ak </a:t>
            </a:r>
            <a:br>
              <a:rPr lang="nl-NL" dirty="0" smtClean="0"/>
            </a:br>
            <a:r>
              <a:rPr lang="nl-NL" dirty="0" smtClean="0"/>
              <a:t>(bij stage vermeld je ook de gegevens van het </a:t>
            </a:r>
            <a:r>
              <a:rPr lang="nl-NL" dirty="0" err="1" smtClean="0"/>
              <a:t>bpv</a:t>
            </a:r>
            <a:r>
              <a:rPr lang="nl-NL" dirty="0" smtClean="0"/>
              <a:t>-bedrijf en </a:t>
            </a:r>
            <a:r>
              <a:rPr lang="nl-NL" dirty="0" err="1" smtClean="0"/>
              <a:t>bpv</a:t>
            </a:r>
            <a:r>
              <a:rPr lang="nl-NL" dirty="0" smtClean="0"/>
              <a:t>-periode. </a:t>
            </a:r>
          </a:p>
          <a:p>
            <a:r>
              <a:rPr lang="nl-NL" dirty="0"/>
              <a:t>d</a:t>
            </a:r>
            <a:r>
              <a:rPr lang="nl-NL" dirty="0" smtClean="0"/>
              <a:t>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Voorwoord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Het voorwoord schrijf je </a:t>
            </a:r>
            <a:r>
              <a:rPr lang="nl-NL" u="sng" dirty="0" smtClean="0"/>
              <a:t>nadat</a:t>
            </a:r>
            <a:r>
              <a:rPr lang="nl-NL" dirty="0" smtClean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het voorwoord vermeld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</a:t>
            </a:r>
            <a:r>
              <a:rPr lang="nl-NL" dirty="0" smtClean="0"/>
              <a:t>oel van het verslag </a:t>
            </a:r>
            <a:br>
              <a:rPr lang="nl-NL" dirty="0" smtClean="0"/>
            </a:br>
            <a:r>
              <a:rPr lang="nl-NL" sz="2000" dirty="0" smtClean="0"/>
              <a:t>waarom schrijf je het verslag?</a:t>
            </a:r>
          </a:p>
          <a:p>
            <a:r>
              <a:rPr lang="nl-NL" dirty="0"/>
              <a:t>h</a:t>
            </a:r>
            <a:r>
              <a:rPr lang="nl-NL" dirty="0" smtClean="0"/>
              <a:t>oe heb je het aangepakt?</a:t>
            </a:r>
          </a:p>
          <a:p>
            <a:r>
              <a:rPr lang="nl-NL" dirty="0"/>
              <a:t>i</a:t>
            </a:r>
            <a:r>
              <a:rPr lang="nl-NL" dirty="0" smtClean="0"/>
              <a:t>ndien van toepassing kun je mensen bedanken die je hebben geholpen. </a:t>
            </a:r>
            <a:r>
              <a:rPr lang="nl-NL" dirty="0"/>
              <a:t/>
            </a:r>
            <a:br>
              <a:rPr lang="nl-NL" dirty="0"/>
            </a:br>
            <a:r>
              <a:rPr lang="nl-NL" sz="2000" dirty="0" smtClean="0"/>
              <a:t>bijv. je stagebegeleider</a:t>
            </a:r>
          </a:p>
          <a:p>
            <a:endParaRPr lang="nl-NL" sz="2000" dirty="0"/>
          </a:p>
          <a:p>
            <a:r>
              <a:rPr lang="nl-NL" sz="1700" b="1" dirty="0" smtClean="0">
                <a:solidFill>
                  <a:srgbClr val="FF0000"/>
                </a:solidFill>
              </a:rPr>
              <a:t>Let op: ga niet in op de inhoud, dit doe je bij de inleiding!</a:t>
            </a:r>
            <a:endParaRPr lang="nl-NL" sz="1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gebruik van een automatische inhoudsopgave.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Kies de indeling die jij wilt</a:t>
            </a:r>
            <a:r>
              <a:rPr lang="nl-NL" dirty="0"/>
              <a:t> </a:t>
            </a:r>
            <a:r>
              <a:rPr lang="nl-NL" dirty="0" smtClean="0"/>
              <a:t>maar let er op dat er paginanummers bij vermeld staan.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Denk er aan ook eventuele bijlagen te nummeren.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Hoofdstukken en paragrafen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/>
              <a:t>Let op het nummeren!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O.a. (Voorbeeld):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000" dirty="0" smtClean="0"/>
              <a:t>Hoofdstuk 1 De Machine</a:t>
            </a:r>
          </a:p>
          <a:p>
            <a:pPr marL="0" indent="0">
              <a:buNone/>
            </a:pPr>
            <a:r>
              <a:rPr lang="nl-NL" sz="2000" dirty="0" smtClean="0"/>
              <a:t>1.1 Werking machine</a:t>
            </a:r>
          </a:p>
          <a:p>
            <a:pPr marL="0" indent="0">
              <a:buNone/>
            </a:pPr>
            <a:r>
              <a:rPr lang="nl-NL" sz="2000" dirty="0" smtClean="0"/>
              <a:t>1.2 Bediening</a:t>
            </a:r>
          </a:p>
          <a:p>
            <a:pPr marL="0" indent="0">
              <a:buNone/>
            </a:pPr>
            <a:r>
              <a:rPr lang="nl-NL" sz="2000" dirty="0" smtClean="0"/>
              <a:t>1.3 Samenwerkende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Hoofdstuk 2 </a:t>
            </a:r>
            <a:r>
              <a:rPr lang="nl-NL" sz="2000" dirty="0"/>
              <a:t>Bewegende, aangedreven </a:t>
            </a:r>
            <a:r>
              <a:rPr lang="nl-NL" sz="2000" dirty="0" smtClean="0"/>
              <a:t>onderdelen</a:t>
            </a:r>
          </a:p>
          <a:p>
            <a:pPr marL="0" indent="0">
              <a:buNone/>
            </a:pPr>
            <a:r>
              <a:rPr lang="nl-NL" sz="2000" dirty="0" smtClean="0"/>
              <a:t>2.1 Bewegende delen </a:t>
            </a:r>
          </a:p>
          <a:p>
            <a:pPr marL="0" indent="0">
              <a:buNone/>
            </a:pPr>
            <a:r>
              <a:rPr lang="nl-NL" sz="2000" dirty="0" smtClean="0"/>
              <a:t>2.2 Mechanismes</a:t>
            </a:r>
          </a:p>
          <a:p>
            <a:pPr marL="0" indent="0">
              <a:buNone/>
            </a:pPr>
            <a:r>
              <a:rPr lang="nl-NL" sz="2000" dirty="0" smtClean="0"/>
              <a:t>2.2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</a:t>
            </a:r>
            <a:r>
              <a:rPr lang="nl-NL" sz="2000" dirty="0" smtClean="0"/>
              <a:t>3 Hydrauliek systeem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3</a:t>
            </a:r>
            <a:r>
              <a:rPr lang="nl-NL" sz="2000" dirty="0" smtClean="0"/>
              <a:t>.1 Hydrauliek onderdelen</a:t>
            </a: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3.2 Hydrauliek schema</a:t>
            </a:r>
          </a:p>
          <a:p>
            <a:pPr marL="0" indent="0">
              <a:buNone/>
            </a:pPr>
            <a:r>
              <a:rPr lang="nl-NL" sz="2000" dirty="0" smtClean="0"/>
              <a:t>3.3 Hydrauliek schema in (alle) bediende situaties</a:t>
            </a:r>
          </a:p>
          <a:p>
            <a:pPr marL="0" indent="0">
              <a:buNone/>
            </a:pPr>
            <a:r>
              <a:rPr lang="nl-NL" sz="2000" dirty="0" smtClean="0"/>
              <a:t>3.4 Uitleg/toelichting hydrauliek onderdelen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de inleiding beschrijf je wat de lezer kan verwachten wanneer hij je verslag leest.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Denk aan het volgende:</a:t>
            </a:r>
            <a:endParaRPr lang="nl-NL" dirty="0"/>
          </a:p>
          <a:p>
            <a:r>
              <a:rPr lang="nl-NL" dirty="0"/>
              <a:t>i</a:t>
            </a:r>
            <a:r>
              <a:rPr lang="nl-NL" dirty="0" smtClean="0"/>
              <a:t>nhoud van het verslag / opdrachten</a:t>
            </a:r>
          </a:p>
          <a:p>
            <a:r>
              <a:rPr lang="nl-NL" dirty="0"/>
              <a:t>d</a:t>
            </a:r>
            <a:r>
              <a:rPr lang="nl-NL" dirty="0" smtClean="0"/>
              <a:t>e onderwerpen die aan de orde komen</a:t>
            </a:r>
          </a:p>
          <a:p>
            <a:r>
              <a:rPr lang="nl-NL" dirty="0"/>
              <a:t>o</a:t>
            </a:r>
            <a:r>
              <a:rPr lang="nl-NL" dirty="0" smtClean="0"/>
              <a:t>pbouw van het verslag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15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Samenvatting / 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Dit is het slot van je werkstuk of rapport.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geeft een samenvatting van de belangrijkste informatie.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Eventueel beantwoord je hier de onderzoeksvraag uit de inleiding.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5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Bronvermelding of literatuurlijst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Hier vermeld je alle bronnen die je hebt gebruikt.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Bijvoorbeeld boeken of artikelen die je hebt gelezen.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Meestal worden bronnen in alfabetische volgorde opgesomd. Maar het mag ook in de volgorde waarin je ze genoemd hebt.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358</Words>
  <Application>Microsoft Office PowerPoint</Application>
  <PresentationFormat>Diavoorstelling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Voorblad</vt:lpstr>
      <vt:lpstr>Titelblad</vt:lpstr>
      <vt:lpstr>Voorwoord</vt:lpstr>
      <vt:lpstr>Inhoudsopgave</vt:lpstr>
      <vt:lpstr>Hoofdstukken en paragrafen</vt:lpstr>
      <vt:lpstr>Inleiding</vt:lpstr>
      <vt:lpstr>Samenvatting / Conclusie</vt:lpstr>
      <vt:lpstr>Bronvermelding of literatuurlijst</vt:lpstr>
      <vt:lpstr>Overig</vt:lpstr>
      <vt:lpstr>Overig</vt:lpstr>
      <vt:lpstr>En als laatste…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27</cp:revision>
  <dcterms:created xsi:type="dcterms:W3CDTF">2013-11-15T15:05:42Z</dcterms:created>
  <dcterms:modified xsi:type="dcterms:W3CDTF">2019-02-03T11:44:56Z</dcterms:modified>
</cp:coreProperties>
</file>